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6581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One More Minute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E6394-B6BD-B7F5-92D7-6501F217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15" y="3145705"/>
            <a:ext cx="5150488" cy="6328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One More Minute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 rounds. Best one hit per target</a:t>
            </a:r>
          </a:p>
          <a:p>
            <a:r>
              <a:rPr lang="en-US" dirty="0"/>
              <a:t>Targets: 11 IPSC, 1 steel</a:t>
            </a:r>
          </a:p>
          <a:p>
            <a:endParaRPr lang="en-US" dirty="0"/>
          </a:p>
          <a:p>
            <a:r>
              <a:rPr lang="en-US" dirty="0"/>
              <a:t>Handgun start position: inside shooting box at port,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box at port,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box at the port is part of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156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2023-07-06T00:09:51Z</dcterms:modified>
  <cp:category>Shooting</cp:category>
</cp:coreProperties>
</file>